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395325F-5940-4140-847A-7BC7B87525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C4E3F744-B711-4DDD-A4E7-01F137CC28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8C6519D-BD9B-42BD-85A7-8A4B63BFE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EAB7-16CB-463B-A38B-592F72D954E0}" type="datetimeFigureOut">
              <a:rPr kumimoji="1" lang="ja-JP" altLang="en-US" smtClean="0"/>
              <a:t>2020/2/17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7E4FEA1-0914-41F6-A4C6-3074E498A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FAB1777-9CE6-416F-B150-A4D23FECA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376C1-07F9-44EB-9384-A9349C105E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447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A7BFBEB-CAB4-4B4B-81C5-4FCD7245E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4CC4795-AE78-427F-963A-4F91CC7320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2C4AA24-0B3C-4F9A-8D2B-BA098CB21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EAB7-16CB-463B-A38B-592F72D954E0}" type="datetimeFigureOut">
              <a:rPr kumimoji="1" lang="ja-JP" altLang="en-US" smtClean="0"/>
              <a:t>2020/2/17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4A91102-6DCA-458F-8635-3FB9B79832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2437B86-7DA0-4607-B569-CF40D19B1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376C1-07F9-44EB-9384-A9349C105E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5520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CAE93D5-4606-4B05-A473-78AA027CF6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5606923-D906-4115-BB99-A11B3C5087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22D4619-49A3-4DA3-BC68-057DFF799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EAB7-16CB-463B-A38B-592F72D954E0}" type="datetimeFigureOut">
              <a:rPr kumimoji="1" lang="ja-JP" altLang="en-US" smtClean="0"/>
              <a:t>2020/2/17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DE2A5EB-7A39-4ED5-8A49-51870A0610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4F2F58E-924D-4503-A7BD-1047D8A4F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376C1-07F9-44EB-9384-A9349C105E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20739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DA70AA-324B-43A4-8434-8FA5399EF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1000157-0B00-4A63-8776-147C675C1B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D24F1BA-8528-4C85-BEF3-818BACA9D8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F579777-D344-40EB-BBF9-642403A714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EAB7-16CB-463B-A38B-592F72D954E0}" type="datetimeFigureOut">
              <a:rPr kumimoji="1" lang="ja-JP" altLang="en-US" smtClean="0"/>
              <a:t>2020/2/17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B969E6C-F0FA-47F8-87A4-1206F235AB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F5FC4EE-E005-4FD5-8030-4166F8B91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376C1-07F9-44EB-9384-A9349C105E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0632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5155AA-10BC-4F95-BDC2-A0EC11F78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557C562-A3FC-46DF-8BCD-C1833A98E6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38B2F4B-8137-42F1-B9A7-584A63095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1AC1471-A134-4CA8-AB2D-F141F3A8A3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0E3ECAED-D06B-48A1-919A-2BFAA756C2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4C99D5B0-D7C5-4526-A4BC-41D14E3090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EAB7-16CB-463B-A38B-592F72D954E0}" type="datetimeFigureOut">
              <a:rPr kumimoji="1" lang="ja-JP" altLang="en-US" smtClean="0"/>
              <a:t>2020/2/17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597DC5F8-3CB8-41D0-9E59-D773999E5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92E6A609-2841-44EF-9B95-D5EC11A7F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376C1-07F9-44EB-9384-A9349C105E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05649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D3AB0B2-38F2-4CD5-977B-36B5B0826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A46CE2CA-9D59-43CE-B24A-AD2DD21B7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EAB7-16CB-463B-A38B-592F72D954E0}" type="datetimeFigureOut">
              <a:rPr kumimoji="1" lang="ja-JP" altLang="en-US" smtClean="0"/>
              <a:t>2020/2/17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AB144364-C1F6-4CC9-98E6-2436790CBC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8D081444-598D-4758-A003-12D740478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376C1-07F9-44EB-9384-A9349C105E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890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82457055-9852-4D49-B821-3D7ADBEE34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EAB7-16CB-463B-A38B-592F72D954E0}" type="datetimeFigureOut">
              <a:rPr kumimoji="1" lang="ja-JP" altLang="en-US" smtClean="0"/>
              <a:t>2020/2/17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7A4B8AF5-AE6E-4BCC-AF35-E0C5A35019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3EE7406-9E64-425F-A42F-3352A6320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376C1-07F9-44EB-9384-A9349C105E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88875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7743058-686D-4AEB-9A72-56B084E03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3E7D254-9DB0-4E3E-9E3B-9890AFA94A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B6FDBB3-47DD-45D3-A6AF-5DA29D53C4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889704F-6331-4DB3-AE87-08D0FEF88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EAB7-16CB-463B-A38B-592F72D954E0}" type="datetimeFigureOut">
              <a:rPr kumimoji="1" lang="ja-JP" altLang="en-US" smtClean="0"/>
              <a:t>2020/2/17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84CDC64-0B46-45EC-A96D-53E95643A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A024A0C-68E7-4AEF-9A5F-57EF84175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376C1-07F9-44EB-9384-A9349C105E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0659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5973B48-8537-4F2C-B9F7-F5A981383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81390946-9709-43A9-9E42-D45294CEC8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A82A78A-6346-46A6-B55B-9D081AFE27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B74ED86-2D4C-4FEF-9C40-46C9D3DDE3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EAB7-16CB-463B-A38B-592F72D954E0}" type="datetimeFigureOut">
              <a:rPr kumimoji="1" lang="ja-JP" altLang="en-US" smtClean="0"/>
              <a:t>2020/2/17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9F88E89-123F-4461-BC8C-018B34B92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F96259E-782D-42AC-97F5-B3B78E5C9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376C1-07F9-44EB-9384-A9349C105E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6264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DE93CAF-E891-495B-BA45-A5554B3FB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7C30FF3-DF16-4106-9E9B-ECF64F0655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C4EA89-B81D-4ACC-ADC3-8F8CB30D6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EAB7-16CB-463B-A38B-592F72D954E0}" type="datetimeFigureOut">
              <a:rPr kumimoji="1" lang="ja-JP" altLang="en-US" smtClean="0"/>
              <a:t>2020/2/17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469806D-167D-4F93-AF8E-BC0FA4C27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11C5F3E-4A4E-4C13-B4E8-471E0636D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376C1-07F9-44EB-9384-A9349C105E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5714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655A2CF6-5F2F-4B2E-8917-D4C51513BF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42C1138-F0D5-4E24-AB0C-F678458008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5869FE7-EF51-4FAA-B8B1-196BEFED33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EAB7-16CB-463B-A38B-592F72D954E0}" type="datetimeFigureOut">
              <a:rPr kumimoji="1" lang="ja-JP" altLang="en-US" smtClean="0"/>
              <a:t>2020/2/17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020BC7A-EC13-4A96-9226-EA2656019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582BC79-A8B6-46ED-ADAB-B8305DC94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376C1-07F9-44EB-9384-A9349C105E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1200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4C561438-CAA8-4A37-B9C0-12D25879E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6D724D5-0C4B-4407-A406-6850FFB55A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93DC83C-E126-414E-AA3A-99C870E82D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8BEAB7-16CB-463B-A38B-592F72D954E0}" type="datetimeFigureOut">
              <a:rPr kumimoji="1" lang="ja-JP" altLang="en-US" smtClean="0"/>
              <a:t>2020/2/17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1AE0A06-3887-47D7-B915-E2C805966D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500F5B2-7865-47FD-B533-FD78FA9996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0376C1-07F9-44EB-9384-A9349C105E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5669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759B089B-5665-4808-8F21-575B6749C2D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600075" y="488632"/>
            <a:ext cx="4329113" cy="6058244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42A7233-119E-4028-A0C2-769F72C023F1}"/>
              </a:ext>
            </a:extLst>
          </p:cNvPr>
          <p:cNvSpPr txBox="1"/>
          <p:nvPr/>
        </p:nvSpPr>
        <p:spPr>
          <a:xfrm>
            <a:off x="5464402" y="5531213"/>
            <a:ext cx="67275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Hydrocortisone with Fludrocortisone for Adult Patients with Septic Shock: A Systematic Review and Meta-Analysis </a:t>
            </a:r>
          </a:p>
          <a:p>
            <a:r>
              <a:rPr lang="en-US" altLang="ja-JP" sz="1000">
                <a:latin typeface="Arial" panose="020B0604020202020204" pitchFamily="34" charset="0"/>
                <a:cs typeface="Arial" panose="020B0604020202020204" pitchFamily="34" charset="0"/>
              </a:rPr>
              <a:t>Critical Care </a:t>
            </a:r>
            <a:endParaRPr lang="en-US" altLang="ja-JP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Ryo Yamamoto, MD, PhD; Isao </a:t>
            </a:r>
            <a:r>
              <a:rPr lang="en-US" altLang="ja-JP" sz="1000" dirty="0" err="1">
                <a:latin typeface="Arial" panose="020B0604020202020204" pitchFamily="34" charset="0"/>
                <a:cs typeface="Arial" panose="020B0604020202020204" pitchFamily="34" charset="0"/>
              </a:rPr>
              <a:t>Nahara</a:t>
            </a:r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, MD, MPH; </a:t>
            </a:r>
            <a:r>
              <a:rPr lang="en-US" altLang="ja-JP" sz="1000" dirty="0" err="1">
                <a:latin typeface="Arial" panose="020B0604020202020204" pitchFamily="34" charset="0"/>
                <a:cs typeface="Arial" panose="020B0604020202020204" pitchFamily="34" charset="0"/>
              </a:rPr>
              <a:t>Mitsunobu</a:t>
            </a:r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000" dirty="0" err="1">
                <a:latin typeface="Arial" panose="020B0604020202020204" pitchFamily="34" charset="0"/>
                <a:cs typeface="Arial" panose="020B0604020202020204" pitchFamily="34" charset="0"/>
              </a:rPr>
              <a:t>Toyosaki</a:t>
            </a:r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, MD; </a:t>
            </a:r>
            <a:r>
              <a:rPr lang="en-US" altLang="ja-JP" sz="1000" dirty="0" err="1">
                <a:latin typeface="Arial" panose="020B0604020202020204" pitchFamily="34" charset="0"/>
                <a:cs typeface="Arial" panose="020B0604020202020204" pitchFamily="34" charset="0"/>
              </a:rPr>
              <a:t>Tatsuma</a:t>
            </a:r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 Fukuda, MD, PhD; </a:t>
            </a:r>
            <a:r>
              <a:rPr lang="en-US" altLang="ja-JP" sz="1000" dirty="0" err="1">
                <a:latin typeface="Arial" panose="020B0604020202020204" pitchFamily="34" charset="0"/>
                <a:cs typeface="Arial" panose="020B0604020202020204" pitchFamily="34" charset="0"/>
              </a:rPr>
              <a:t>Yoshiki</a:t>
            </a:r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 Masuda, MD, PhD; </a:t>
            </a:r>
            <a:r>
              <a:rPr lang="en-US" altLang="ja-JP" sz="1000" dirty="0" err="1">
                <a:latin typeface="Arial" panose="020B0604020202020204" pitchFamily="34" charset="0"/>
                <a:cs typeface="Arial" panose="020B0604020202020204" pitchFamily="34" charset="0"/>
              </a:rPr>
              <a:t>Seitaro</a:t>
            </a:r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000" dirty="0" err="1">
                <a:latin typeface="Arial" panose="020B0604020202020204" pitchFamily="34" charset="0"/>
                <a:cs typeface="Arial" panose="020B0604020202020204" pitchFamily="34" charset="0"/>
              </a:rPr>
              <a:t>Fujishima</a:t>
            </a:r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, MD, PhD</a:t>
            </a:r>
          </a:p>
          <a:p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Corresponding author: </a:t>
            </a:r>
            <a:r>
              <a:rPr lang="en-US" altLang="ja-JP" sz="1000" dirty="0" err="1">
                <a:latin typeface="Arial" panose="020B0604020202020204" pitchFamily="34" charset="0"/>
                <a:cs typeface="Arial" panose="020B0604020202020204" pitchFamily="34" charset="0"/>
              </a:rPr>
              <a:t>Seitaro</a:t>
            </a:r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000" dirty="0" err="1">
                <a:latin typeface="Arial" panose="020B0604020202020204" pitchFamily="34" charset="0"/>
                <a:cs typeface="Arial" panose="020B0604020202020204" pitchFamily="34" charset="0"/>
              </a:rPr>
              <a:t>Fujishima</a:t>
            </a:r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, MD, PhD, Center for General Medicine Education, Keio University School of Medicine, E-mail: fujishim@keio.jp</a:t>
            </a:r>
          </a:p>
        </p:txBody>
      </p:sp>
    </p:spTree>
    <p:extLst>
      <p:ext uri="{BB962C8B-B14F-4D97-AF65-F5344CB8AC3E}">
        <p14:creationId xmlns:p14="http://schemas.microsoft.com/office/powerpoint/2010/main" val="34131900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85</Words>
  <Application>Microsoft Office PowerPoint</Application>
  <PresentationFormat>ワイド画面</PresentationFormat>
  <Paragraphs>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ryo yamamoto</dc:creator>
  <cp:lastModifiedBy>ryo yamamoto</cp:lastModifiedBy>
  <cp:revision>3</cp:revision>
  <dcterms:created xsi:type="dcterms:W3CDTF">2019-09-10T13:23:00Z</dcterms:created>
  <dcterms:modified xsi:type="dcterms:W3CDTF">2020-02-17T00:49:10Z</dcterms:modified>
</cp:coreProperties>
</file>